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000"/>
    <a:srgbClr val="420000"/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38A-2C81-4A51-A041-68CCD6677F0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7E4-9647-484E-AC23-224D912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38A-2C81-4A51-A041-68CCD6677F0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7E4-9647-484E-AC23-224D912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7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38A-2C81-4A51-A041-68CCD6677F0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7E4-9647-484E-AC23-224D912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3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38A-2C81-4A51-A041-68CCD6677F0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7E4-9647-484E-AC23-224D912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2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38A-2C81-4A51-A041-68CCD6677F0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7E4-9647-484E-AC23-224D912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9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38A-2C81-4A51-A041-68CCD6677F0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7E4-9647-484E-AC23-224D912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0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38A-2C81-4A51-A041-68CCD6677F0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7E4-9647-484E-AC23-224D912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5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38A-2C81-4A51-A041-68CCD6677F0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7E4-9647-484E-AC23-224D912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6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38A-2C81-4A51-A041-68CCD6677F0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7E4-9647-484E-AC23-224D912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5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38A-2C81-4A51-A041-68CCD6677F0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7E4-9647-484E-AC23-224D912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6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38A-2C81-4A51-A041-68CCD6677F0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7E4-9647-484E-AC23-224D912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6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7F38A-2C81-4A51-A041-68CCD6677F0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A27E4-9647-484E-AC23-224D912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2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A PETAR LJUBIČIĆ: ŠTO ZNAČI ZA NAS KRŠĆANE PRIZNATI KRISTA KRALJEM? -  Rastimo u Gospodi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836712"/>
            <a:ext cx="1051316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13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818386" cy="744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59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316241"/>
            <a:ext cx="9865096" cy="739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22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" y="-99392"/>
            <a:ext cx="9094390" cy="726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Judita</dc:creator>
  <cp:lastModifiedBy>Judita</cp:lastModifiedBy>
  <cp:revision>2</cp:revision>
  <dcterms:created xsi:type="dcterms:W3CDTF">2021-11-18T11:39:29Z</dcterms:created>
  <dcterms:modified xsi:type="dcterms:W3CDTF">2021-11-18T11:54:07Z</dcterms:modified>
</cp:coreProperties>
</file>